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10375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7C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4" autoAdjust="0"/>
  </p:normalViewPr>
  <p:slideViewPr>
    <p:cSldViewPr>
      <p:cViewPr>
        <p:scale>
          <a:sx n="110" d="100"/>
          <a:sy n="110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1162" cy="497126"/>
          </a:xfrm>
          <a:prstGeom prst="rect">
            <a:avLst/>
          </a:prstGeom>
        </p:spPr>
        <p:txBody>
          <a:bodyPr vert="horz" lIns="92416" tIns="46209" rIns="92416" bIns="4620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2" cy="497126"/>
          </a:xfrm>
          <a:prstGeom prst="rect">
            <a:avLst/>
          </a:prstGeom>
        </p:spPr>
        <p:txBody>
          <a:bodyPr vert="horz" lIns="92416" tIns="46209" rIns="92416" bIns="46209" rtlCol="0"/>
          <a:lstStyle>
            <a:lvl1pPr algn="r">
              <a:defRPr sz="1200"/>
            </a:lvl1pPr>
          </a:lstStyle>
          <a:p>
            <a:fld id="{96824ABA-B2C7-4841-ABC4-507160FB35A0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6" tIns="46209" rIns="92416" bIns="4620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2416" tIns="46209" rIns="92416" bIns="4620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43662"/>
            <a:ext cx="2951162" cy="497126"/>
          </a:xfrm>
          <a:prstGeom prst="rect">
            <a:avLst/>
          </a:prstGeom>
        </p:spPr>
        <p:txBody>
          <a:bodyPr vert="horz" lIns="92416" tIns="46209" rIns="92416" bIns="4620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37" y="9443662"/>
            <a:ext cx="2951162" cy="497126"/>
          </a:xfrm>
          <a:prstGeom prst="rect">
            <a:avLst/>
          </a:prstGeom>
        </p:spPr>
        <p:txBody>
          <a:bodyPr vert="horz" lIns="92416" tIns="46209" rIns="92416" bIns="46209" rtlCol="0" anchor="b"/>
          <a:lstStyle>
            <a:lvl1pPr algn="r">
              <a:defRPr sz="1200"/>
            </a:lvl1pPr>
          </a:lstStyle>
          <a:p>
            <a:fld id="{D01EE5A5-838A-4E70-8E65-DBFC847A07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259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EE5A5-838A-4E70-8E65-DBFC847A07F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665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18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60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71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02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20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21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11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0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70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41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70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A4CD5-4A91-4BFB-B622-66F665E4D5A5}" type="datetimeFigureOut">
              <a:rPr lang="fr-FR" smtClean="0"/>
              <a:t>09/08/2024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B7E-6615-470C-8D5E-3F8C4A1931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29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5FD804D-92AF-475B-BFD9-BD0D48411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0" y="3537491"/>
            <a:ext cx="4854742" cy="2362262"/>
          </a:xfrm>
          <a:prstGeom prst="rect">
            <a:avLst/>
          </a:prstGeom>
        </p:spPr>
      </p:pic>
      <p:pic>
        <p:nvPicPr>
          <p:cNvPr id="10" name="Image 9" descr="asfo-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99" y="62116"/>
            <a:ext cx="1011343" cy="1217083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5058002" y="958247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Note de satisfaction globale 2,92/3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609488" y="208431"/>
            <a:ext cx="3987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RESULTATS ANNEE 2023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520668" y="1487029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Bilan Pédagogique  2023</a:t>
            </a:r>
          </a:p>
        </p:txBody>
      </p:sp>
      <p:graphicFrame>
        <p:nvGraphicFramePr>
          <p:cNvPr id="29" name="Tableau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33026"/>
              </p:ext>
            </p:extLst>
          </p:nvPr>
        </p:nvGraphicFramePr>
        <p:xfrm>
          <a:off x="612414" y="1870398"/>
          <a:ext cx="3530600" cy="133350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Nbre de stagiaires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Nbre</a:t>
                      </a:r>
                      <a:b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d'heures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Demandeurs emploi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	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	10 040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Particuliers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	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	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Salariés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	6 271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	59 361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Pour un autre OF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	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	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	6 362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627063" algn="dec"/>
                        </a:tabLst>
                      </a:pP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	70 020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595584"/>
              </p:ext>
            </p:extLst>
          </p:nvPr>
        </p:nvGraphicFramePr>
        <p:xfrm>
          <a:off x="5294860" y="4883103"/>
          <a:ext cx="3530600" cy="70485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Nombre de bénéficiaires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Taux de satisfaction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9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Bilans de compétences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2,95/3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12414" y="5825246"/>
            <a:ext cx="34563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fr-FR" sz="900" dirty="0"/>
              <a:t>Assembleur Monteur de Systèmes Mécanisés</a:t>
            </a:r>
          </a:p>
          <a:p>
            <a:pPr marL="342900" indent="-342900">
              <a:buAutoNum type="arabicParenBoth"/>
            </a:pPr>
            <a:r>
              <a:rPr lang="fr-FR" sz="900" dirty="0"/>
              <a:t>Soudeur Assembleur Industriel</a:t>
            </a:r>
          </a:p>
          <a:p>
            <a:pPr marL="342900" indent="-342900">
              <a:buAutoNum type="arabicParenBoth"/>
            </a:pPr>
            <a:r>
              <a:rPr lang="fr-FR" sz="900" dirty="0"/>
              <a:t>Technicien de Maintenance Industrielle</a:t>
            </a:r>
          </a:p>
          <a:p>
            <a:pPr marL="342900" indent="-342900">
              <a:buAutoNum type="arabicParenBoth"/>
            </a:pPr>
            <a:r>
              <a:rPr lang="fr-FR" sz="900" dirty="0"/>
              <a:t>Réalisation des opérations de positionnement, de pointage et de soudage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B2191B9-61A1-9AB0-418D-80E0A3B5277A}"/>
              </a:ext>
            </a:extLst>
          </p:cNvPr>
          <p:cNvSpPr txBox="1"/>
          <p:nvPr/>
        </p:nvSpPr>
        <p:spPr>
          <a:xfrm>
            <a:off x="735308" y="3566954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 Taux de réussite  2023</a:t>
            </a:r>
          </a:p>
        </p:txBody>
      </p:sp>
      <p:grpSp>
        <p:nvGrpSpPr>
          <p:cNvPr id="23" name="Groupe 22"/>
          <p:cNvGrpSpPr/>
          <p:nvPr/>
        </p:nvGrpSpPr>
        <p:grpSpPr>
          <a:xfrm>
            <a:off x="4675186" y="1612022"/>
            <a:ext cx="4244198" cy="2669442"/>
            <a:chOff x="2135812" y="1975575"/>
            <a:chExt cx="4881900" cy="2906850"/>
          </a:xfrm>
        </p:grpSpPr>
        <p:sp>
          <p:nvSpPr>
            <p:cNvPr id="18" name="Hexagone 17"/>
            <p:cNvSpPr/>
            <p:nvPr/>
          </p:nvSpPr>
          <p:spPr>
            <a:xfrm>
              <a:off x="3621712" y="2674800"/>
              <a:ext cx="1872000" cy="1440000"/>
            </a:xfrm>
            <a:prstGeom prst="hexagon">
              <a:avLst/>
            </a:prstGeom>
            <a:solidFill>
              <a:srgbClr val="F43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5779</a:t>
              </a:r>
            </a:p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 Enquêtes</a:t>
              </a:r>
              <a:r>
                <a:rPr lang="fr-FR" sz="1200" b="1" baseline="0" dirty="0">
                  <a:solidFill>
                    <a:schemeClr val="bg1"/>
                  </a:solidFill>
                </a:rPr>
                <a:t> de satisfaction STAGIAIRES</a:t>
              </a:r>
              <a:endParaRPr lang="fr-FR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Hexagone 18"/>
            <p:cNvSpPr/>
            <p:nvPr/>
          </p:nvSpPr>
          <p:spPr>
            <a:xfrm>
              <a:off x="2135812" y="3442425"/>
              <a:ext cx="1872000" cy="1440000"/>
            </a:xfrm>
            <a:prstGeom prst="hexagon">
              <a:avLst/>
            </a:prstGeom>
            <a:solidFill>
              <a:srgbClr val="43B7C3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200" b="1" dirty="0">
                <a:solidFill>
                  <a:schemeClr val="tx1"/>
                </a:solidFill>
              </a:endParaRPr>
            </a:p>
            <a:p>
              <a:pPr algn="ctr"/>
              <a:r>
                <a:rPr lang="fr-FR" sz="1000" b="1" dirty="0">
                  <a:solidFill>
                    <a:schemeClr val="tx1"/>
                  </a:solidFill>
                </a:rPr>
                <a:t>Partiellement  Satisfaits</a:t>
              </a:r>
            </a:p>
            <a:p>
              <a:pPr algn="ctr"/>
              <a:r>
                <a:rPr lang="fr-FR" sz="1000" b="1" dirty="0">
                  <a:solidFill>
                    <a:schemeClr val="tx1"/>
                  </a:solidFill>
                </a:rPr>
                <a:t>0,76 %</a:t>
              </a:r>
            </a:p>
          </p:txBody>
        </p:sp>
        <p:sp>
          <p:nvSpPr>
            <p:cNvPr id="20" name="Hexagone 19"/>
            <p:cNvSpPr/>
            <p:nvPr/>
          </p:nvSpPr>
          <p:spPr>
            <a:xfrm>
              <a:off x="5136187" y="1975575"/>
              <a:ext cx="1872000" cy="1440000"/>
            </a:xfrm>
            <a:prstGeom prst="hexagon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000" b="1" dirty="0">
                <a:solidFill>
                  <a:schemeClr val="tx1"/>
                </a:solidFill>
              </a:endParaRPr>
            </a:p>
            <a:p>
              <a:pPr algn="ctr"/>
              <a:r>
                <a:rPr lang="fr-FR" sz="1000" b="1" dirty="0">
                  <a:solidFill>
                    <a:schemeClr val="tx1"/>
                  </a:solidFill>
                </a:rPr>
                <a:t>En grande partie satisfaits</a:t>
              </a:r>
            </a:p>
            <a:p>
              <a:pPr algn="ctr"/>
              <a:r>
                <a:rPr lang="fr-FR" sz="1200" b="1" dirty="0">
                  <a:solidFill>
                    <a:schemeClr val="tx1"/>
                  </a:solidFill>
                </a:rPr>
                <a:t>5,70 </a:t>
              </a:r>
              <a:r>
                <a:rPr lang="fr-FR" sz="1200" b="1" baseline="0" dirty="0">
                  <a:solidFill>
                    <a:schemeClr val="tx1"/>
                  </a:solidFill>
                </a:rPr>
                <a:t> %</a:t>
              </a:r>
            </a:p>
          </p:txBody>
        </p:sp>
        <p:sp>
          <p:nvSpPr>
            <p:cNvPr id="21" name="Hexagone 20"/>
            <p:cNvSpPr/>
            <p:nvPr/>
          </p:nvSpPr>
          <p:spPr>
            <a:xfrm>
              <a:off x="5145712" y="3394800"/>
              <a:ext cx="1872000" cy="1440000"/>
            </a:xfrm>
            <a:prstGeom prst="hexagon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400" b="1" dirty="0">
                  <a:solidFill>
                    <a:schemeClr val="bg1"/>
                  </a:solidFill>
                </a:rPr>
                <a:t>Totalement</a:t>
              </a:r>
              <a:r>
                <a:rPr lang="fr-FR" sz="1400" b="1" baseline="0" dirty="0">
                  <a:solidFill>
                    <a:schemeClr val="bg1"/>
                  </a:solidFill>
                </a:rPr>
                <a:t> </a:t>
              </a:r>
              <a:r>
                <a:rPr lang="fr-FR" sz="1400" b="1" dirty="0">
                  <a:solidFill>
                    <a:schemeClr val="bg1"/>
                  </a:solidFill>
                </a:rPr>
                <a:t> Satisfaits</a:t>
              </a:r>
            </a:p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fr-FR" sz="1600" b="1" dirty="0">
                  <a:solidFill>
                    <a:schemeClr val="bg1"/>
                  </a:solidFill>
                </a:rPr>
                <a:t>93,42 %</a:t>
              </a:r>
            </a:p>
          </p:txBody>
        </p:sp>
        <p:sp>
          <p:nvSpPr>
            <p:cNvPr id="22" name="Hexagone 21"/>
            <p:cNvSpPr/>
            <p:nvPr/>
          </p:nvSpPr>
          <p:spPr>
            <a:xfrm>
              <a:off x="2135812" y="1975575"/>
              <a:ext cx="1872001" cy="1440000"/>
            </a:xfrm>
            <a:prstGeom prst="hexagon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0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fr-FR" sz="1000" b="1" dirty="0">
                  <a:solidFill>
                    <a:schemeClr val="tx1"/>
                  </a:solidFill>
                </a:rPr>
                <a:t>Non Satisfaits</a:t>
              </a:r>
            </a:p>
            <a:p>
              <a:pPr algn="ctr"/>
              <a:r>
                <a:rPr lang="fr-FR" sz="1000" b="1" dirty="0">
                  <a:solidFill>
                    <a:schemeClr val="tx1"/>
                  </a:solidFill>
                </a:rPr>
                <a:t>0,12 %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91154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125</Words>
  <Application>Microsoft Office PowerPoint</Application>
  <PresentationFormat>Affichage à l'écran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Elisabeth PEYROUX</dc:creator>
  <cp:lastModifiedBy>Elisabeth PEYROUX</cp:lastModifiedBy>
  <cp:revision>17</cp:revision>
  <cp:lastPrinted>2024-08-09T07:09:46Z</cp:lastPrinted>
  <dcterms:created xsi:type="dcterms:W3CDTF">2023-06-16T14:23:06Z</dcterms:created>
  <dcterms:modified xsi:type="dcterms:W3CDTF">2024-08-09T07:10:32Z</dcterms:modified>
</cp:coreProperties>
</file>